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78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635">
            <a:extLst>
              <a:ext uri="{FF2B5EF4-FFF2-40B4-BE49-F238E27FC236}">
                <a16:creationId xmlns:a16="http://schemas.microsoft.com/office/drawing/2014/main" id="{42B73395-4C8C-EA40-87A6-7BEB539125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7646" y="8250295"/>
            <a:ext cx="16252155" cy="52997"/>
          </a:xfrm>
          <a:prstGeom prst="line">
            <a:avLst/>
          </a:pr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8" name="Freeform 637">
            <a:extLst>
              <a:ext uri="{FF2B5EF4-FFF2-40B4-BE49-F238E27FC236}">
                <a16:creationId xmlns:a16="http://schemas.microsoft.com/office/drawing/2014/main" id="{0AAE7079-F593-E040-8544-E80DB33BC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6302" y="5184493"/>
            <a:ext cx="3055907" cy="6098738"/>
          </a:xfrm>
          <a:custGeom>
            <a:avLst/>
            <a:gdLst>
              <a:gd name="T0" fmla="*/ 0 w 3090"/>
              <a:gd name="T1" fmla="*/ 0 h 6169"/>
              <a:gd name="T2" fmla="*/ 3089 w 3090"/>
              <a:gd name="T3" fmla="*/ 3088 h 6169"/>
              <a:gd name="T4" fmla="*/ 0 w 3090"/>
              <a:gd name="T5" fmla="*/ 6168 h 6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0" h="6169">
                <a:moveTo>
                  <a:pt x="0" y="0"/>
                </a:moveTo>
                <a:lnTo>
                  <a:pt x="3089" y="3088"/>
                </a:lnTo>
                <a:lnTo>
                  <a:pt x="0" y="6168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49" name="Freeform 638">
            <a:extLst>
              <a:ext uri="{FF2B5EF4-FFF2-40B4-BE49-F238E27FC236}">
                <a16:creationId xmlns:a16="http://schemas.microsoft.com/office/drawing/2014/main" id="{B05F54ED-4AE2-074C-AD02-2080A7FA8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874" y="5184493"/>
            <a:ext cx="3051549" cy="6098738"/>
          </a:xfrm>
          <a:custGeom>
            <a:avLst/>
            <a:gdLst>
              <a:gd name="T0" fmla="*/ 0 w 3089"/>
              <a:gd name="T1" fmla="*/ 0 h 6169"/>
              <a:gd name="T2" fmla="*/ 3088 w 3089"/>
              <a:gd name="T3" fmla="*/ 3088 h 6169"/>
              <a:gd name="T4" fmla="*/ 0 w 3089"/>
              <a:gd name="T5" fmla="*/ 6168 h 6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9" h="6169">
                <a:moveTo>
                  <a:pt x="0" y="0"/>
                </a:moveTo>
                <a:lnTo>
                  <a:pt x="3088" y="3088"/>
                </a:lnTo>
                <a:lnTo>
                  <a:pt x="0" y="6168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0" name="Freeform 639">
            <a:extLst>
              <a:ext uri="{FF2B5EF4-FFF2-40B4-BE49-F238E27FC236}">
                <a16:creationId xmlns:a16="http://schemas.microsoft.com/office/drawing/2014/main" id="{CCB6A37B-F0C7-4645-984F-5860D739F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448" y="5184493"/>
            <a:ext cx="3047189" cy="6098738"/>
          </a:xfrm>
          <a:custGeom>
            <a:avLst/>
            <a:gdLst>
              <a:gd name="T0" fmla="*/ 0 w 3081"/>
              <a:gd name="T1" fmla="*/ 0 h 6169"/>
              <a:gd name="T2" fmla="*/ 3080 w 3081"/>
              <a:gd name="T3" fmla="*/ 3088 h 6169"/>
              <a:gd name="T4" fmla="*/ 0 w 3081"/>
              <a:gd name="T5" fmla="*/ 6168 h 6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1" h="6169">
                <a:moveTo>
                  <a:pt x="0" y="0"/>
                </a:moveTo>
                <a:lnTo>
                  <a:pt x="3080" y="3088"/>
                </a:lnTo>
                <a:lnTo>
                  <a:pt x="0" y="6168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1" name="Freeform 640">
            <a:extLst>
              <a:ext uri="{FF2B5EF4-FFF2-40B4-BE49-F238E27FC236}">
                <a16:creationId xmlns:a16="http://schemas.microsoft.com/office/drawing/2014/main" id="{00C875FE-AD5A-A741-8E77-9C1A6950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829" y="7202873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6 w 212"/>
              <a:gd name="T5" fmla="*/ 212 h 213"/>
              <a:gd name="T6" fmla="*/ 0 w 212"/>
              <a:gd name="T7" fmla="*/ 106 h 213"/>
              <a:gd name="T8" fmla="*/ 106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59" y="212"/>
                  <a:pt x="106" y="212"/>
                </a:cubicBezTo>
                <a:cubicBezTo>
                  <a:pt x="44" y="212"/>
                  <a:pt x="0" y="168"/>
                  <a:pt x="0" y="106"/>
                </a:cubicBezTo>
                <a:cubicBezTo>
                  <a:pt x="0" y="45"/>
                  <a:pt x="44" y="0"/>
                  <a:pt x="106" y="0"/>
                </a:cubicBezTo>
                <a:cubicBezTo>
                  <a:pt x="159" y="0"/>
                  <a:pt x="211" y="45"/>
                  <a:pt x="211" y="1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2" name="Freeform 641">
            <a:extLst>
              <a:ext uri="{FF2B5EF4-FFF2-40B4-BE49-F238E27FC236}">
                <a16:creationId xmlns:a16="http://schemas.microsoft.com/office/drawing/2014/main" id="{3F0A9ABF-7164-5143-9F19-44E0C2460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976" y="5943021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6 w 212"/>
              <a:gd name="T5" fmla="*/ 212 h 213"/>
              <a:gd name="T6" fmla="*/ 0 w 212"/>
              <a:gd name="T7" fmla="*/ 106 h 213"/>
              <a:gd name="T8" fmla="*/ 106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59" y="212"/>
                  <a:pt x="106" y="212"/>
                </a:cubicBezTo>
                <a:cubicBezTo>
                  <a:pt x="44" y="212"/>
                  <a:pt x="0" y="168"/>
                  <a:pt x="0" y="106"/>
                </a:cubicBezTo>
                <a:cubicBezTo>
                  <a:pt x="0" y="53"/>
                  <a:pt x="44" y="0"/>
                  <a:pt x="106" y="0"/>
                </a:cubicBezTo>
                <a:cubicBezTo>
                  <a:pt x="159" y="0"/>
                  <a:pt x="211" y="53"/>
                  <a:pt x="211" y="1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3" name="Freeform 642">
            <a:extLst>
              <a:ext uri="{FF2B5EF4-FFF2-40B4-BE49-F238E27FC236}">
                <a16:creationId xmlns:a16="http://schemas.microsoft.com/office/drawing/2014/main" id="{9E11D25C-1246-4C4A-80EE-2934AD1E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131" y="7202873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5 w 212"/>
              <a:gd name="T5" fmla="*/ 212 h 213"/>
              <a:gd name="T6" fmla="*/ 0 w 212"/>
              <a:gd name="T7" fmla="*/ 106 h 213"/>
              <a:gd name="T8" fmla="*/ 105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58" y="212"/>
                  <a:pt x="105" y="212"/>
                </a:cubicBezTo>
                <a:cubicBezTo>
                  <a:pt x="44" y="212"/>
                  <a:pt x="0" y="168"/>
                  <a:pt x="0" y="106"/>
                </a:cubicBezTo>
                <a:cubicBezTo>
                  <a:pt x="0" y="45"/>
                  <a:pt x="44" y="0"/>
                  <a:pt x="105" y="0"/>
                </a:cubicBezTo>
                <a:cubicBezTo>
                  <a:pt x="158" y="0"/>
                  <a:pt x="211" y="45"/>
                  <a:pt x="211" y="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4" name="Freeform 643">
            <a:extLst>
              <a:ext uri="{FF2B5EF4-FFF2-40B4-BE49-F238E27FC236}">
                <a16:creationId xmlns:a16="http://schemas.microsoft.com/office/drawing/2014/main" id="{030FEF8E-7EB2-EF47-8FC5-68A89F4F0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3276" y="5943021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5 w 212"/>
              <a:gd name="T5" fmla="*/ 212 h 213"/>
              <a:gd name="T6" fmla="*/ 0 w 212"/>
              <a:gd name="T7" fmla="*/ 106 h 213"/>
              <a:gd name="T8" fmla="*/ 105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67" y="212"/>
                  <a:pt x="105" y="212"/>
                </a:cubicBezTo>
                <a:cubicBezTo>
                  <a:pt x="44" y="212"/>
                  <a:pt x="0" y="168"/>
                  <a:pt x="0" y="106"/>
                </a:cubicBezTo>
                <a:cubicBezTo>
                  <a:pt x="0" y="53"/>
                  <a:pt x="44" y="0"/>
                  <a:pt x="105" y="0"/>
                </a:cubicBezTo>
                <a:cubicBezTo>
                  <a:pt x="167" y="0"/>
                  <a:pt x="211" y="53"/>
                  <a:pt x="211" y="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7" name="Freeform 644">
            <a:extLst>
              <a:ext uri="{FF2B5EF4-FFF2-40B4-BE49-F238E27FC236}">
                <a16:creationId xmlns:a16="http://schemas.microsoft.com/office/drawing/2014/main" id="{8DD0C436-C94E-EC42-AFD6-69679D6B0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3400" y="7202873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5 w 212"/>
              <a:gd name="T5" fmla="*/ 212 h 213"/>
              <a:gd name="T6" fmla="*/ 0 w 212"/>
              <a:gd name="T7" fmla="*/ 106 h 213"/>
              <a:gd name="T8" fmla="*/ 105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67" y="212"/>
                  <a:pt x="105" y="212"/>
                </a:cubicBezTo>
                <a:cubicBezTo>
                  <a:pt x="53" y="212"/>
                  <a:pt x="0" y="168"/>
                  <a:pt x="0" y="106"/>
                </a:cubicBezTo>
                <a:cubicBezTo>
                  <a:pt x="0" y="45"/>
                  <a:pt x="53" y="0"/>
                  <a:pt x="105" y="0"/>
                </a:cubicBezTo>
                <a:cubicBezTo>
                  <a:pt x="167" y="0"/>
                  <a:pt x="211" y="45"/>
                  <a:pt x="211" y="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8" name="Freeform 645">
            <a:extLst>
              <a:ext uri="{FF2B5EF4-FFF2-40B4-BE49-F238E27FC236}">
                <a16:creationId xmlns:a16="http://schemas.microsoft.com/office/drawing/2014/main" id="{63C465C7-61CD-5641-B988-D75CD2B9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3548" y="5943021"/>
            <a:ext cx="209249" cy="209249"/>
          </a:xfrm>
          <a:custGeom>
            <a:avLst/>
            <a:gdLst>
              <a:gd name="T0" fmla="*/ 211 w 212"/>
              <a:gd name="T1" fmla="*/ 106 h 213"/>
              <a:gd name="T2" fmla="*/ 211 w 212"/>
              <a:gd name="T3" fmla="*/ 106 h 213"/>
              <a:gd name="T4" fmla="*/ 105 w 212"/>
              <a:gd name="T5" fmla="*/ 212 h 213"/>
              <a:gd name="T6" fmla="*/ 0 w 212"/>
              <a:gd name="T7" fmla="*/ 106 h 213"/>
              <a:gd name="T8" fmla="*/ 105 w 212"/>
              <a:gd name="T9" fmla="*/ 0 h 213"/>
              <a:gd name="T10" fmla="*/ 211 w 212"/>
              <a:gd name="T11" fmla="*/ 10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3">
                <a:moveTo>
                  <a:pt x="211" y="106"/>
                </a:moveTo>
                <a:lnTo>
                  <a:pt x="211" y="106"/>
                </a:lnTo>
                <a:cubicBezTo>
                  <a:pt x="211" y="168"/>
                  <a:pt x="167" y="212"/>
                  <a:pt x="105" y="212"/>
                </a:cubicBezTo>
                <a:cubicBezTo>
                  <a:pt x="53" y="212"/>
                  <a:pt x="0" y="168"/>
                  <a:pt x="0" y="106"/>
                </a:cubicBezTo>
                <a:cubicBezTo>
                  <a:pt x="0" y="53"/>
                  <a:pt x="53" y="0"/>
                  <a:pt x="105" y="0"/>
                </a:cubicBezTo>
                <a:cubicBezTo>
                  <a:pt x="167" y="0"/>
                  <a:pt x="211" y="53"/>
                  <a:pt x="211" y="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79" name="Freeform 646">
            <a:extLst>
              <a:ext uri="{FF2B5EF4-FFF2-40B4-BE49-F238E27FC236}">
                <a16:creationId xmlns:a16="http://schemas.microsoft.com/office/drawing/2014/main" id="{847D75F0-01E9-E54D-94F9-70C5CA2CD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829" y="9064319"/>
            <a:ext cx="209249" cy="209249"/>
          </a:xfrm>
          <a:custGeom>
            <a:avLst/>
            <a:gdLst>
              <a:gd name="T0" fmla="*/ 211 w 212"/>
              <a:gd name="T1" fmla="*/ 105 h 212"/>
              <a:gd name="T2" fmla="*/ 211 w 212"/>
              <a:gd name="T3" fmla="*/ 105 h 212"/>
              <a:gd name="T4" fmla="*/ 106 w 212"/>
              <a:gd name="T5" fmla="*/ 0 h 212"/>
              <a:gd name="T6" fmla="*/ 0 w 212"/>
              <a:gd name="T7" fmla="*/ 105 h 212"/>
              <a:gd name="T8" fmla="*/ 106 w 212"/>
              <a:gd name="T9" fmla="*/ 211 h 212"/>
              <a:gd name="T10" fmla="*/ 211 w 212"/>
              <a:gd name="T11" fmla="*/ 105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5"/>
                </a:moveTo>
                <a:lnTo>
                  <a:pt x="211" y="105"/>
                </a:lnTo>
                <a:cubicBezTo>
                  <a:pt x="211" y="44"/>
                  <a:pt x="159" y="0"/>
                  <a:pt x="106" y="0"/>
                </a:cubicBezTo>
                <a:cubicBezTo>
                  <a:pt x="44" y="0"/>
                  <a:pt x="0" y="44"/>
                  <a:pt x="0" y="105"/>
                </a:cubicBezTo>
                <a:cubicBezTo>
                  <a:pt x="0" y="158"/>
                  <a:pt x="44" y="211"/>
                  <a:pt x="106" y="211"/>
                </a:cubicBezTo>
                <a:cubicBezTo>
                  <a:pt x="159" y="211"/>
                  <a:pt x="211" y="158"/>
                  <a:pt x="211" y="1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0" name="Freeform 647">
            <a:extLst>
              <a:ext uri="{FF2B5EF4-FFF2-40B4-BE49-F238E27FC236}">
                <a16:creationId xmlns:a16="http://schemas.microsoft.com/office/drawing/2014/main" id="{F6E8AFBE-B242-F947-BF97-AE9061BCB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976" y="10315453"/>
            <a:ext cx="209249" cy="209249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6 w 212"/>
              <a:gd name="T5" fmla="*/ 0 h 212"/>
              <a:gd name="T6" fmla="*/ 0 w 212"/>
              <a:gd name="T7" fmla="*/ 106 h 212"/>
              <a:gd name="T8" fmla="*/ 106 w 212"/>
              <a:gd name="T9" fmla="*/ 211 h 212"/>
              <a:gd name="T10" fmla="*/ 211 w 212"/>
              <a:gd name="T11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53"/>
                  <a:pt x="159" y="0"/>
                  <a:pt x="106" y="0"/>
                </a:cubicBezTo>
                <a:cubicBezTo>
                  <a:pt x="44" y="0"/>
                  <a:pt x="0" y="53"/>
                  <a:pt x="0" y="106"/>
                </a:cubicBezTo>
                <a:cubicBezTo>
                  <a:pt x="0" y="167"/>
                  <a:pt x="44" y="211"/>
                  <a:pt x="106" y="211"/>
                </a:cubicBezTo>
                <a:cubicBezTo>
                  <a:pt x="159" y="211"/>
                  <a:pt x="211" y="167"/>
                  <a:pt x="211" y="1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1" name="Freeform 648">
            <a:extLst>
              <a:ext uri="{FF2B5EF4-FFF2-40B4-BE49-F238E27FC236}">
                <a16:creationId xmlns:a16="http://schemas.microsoft.com/office/drawing/2014/main" id="{61D669D3-D021-F24A-9B85-D860DF9C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131" y="9064319"/>
            <a:ext cx="209249" cy="209249"/>
          </a:xfrm>
          <a:custGeom>
            <a:avLst/>
            <a:gdLst>
              <a:gd name="T0" fmla="*/ 211 w 212"/>
              <a:gd name="T1" fmla="*/ 105 h 212"/>
              <a:gd name="T2" fmla="*/ 211 w 212"/>
              <a:gd name="T3" fmla="*/ 105 h 212"/>
              <a:gd name="T4" fmla="*/ 105 w 212"/>
              <a:gd name="T5" fmla="*/ 0 h 212"/>
              <a:gd name="T6" fmla="*/ 0 w 212"/>
              <a:gd name="T7" fmla="*/ 105 h 212"/>
              <a:gd name="T8" fmla="*/ 105 w 212"/>
              <a:gd name="T9" fmla="*/ 211 h 212"/>
              <a:gd name="T10" fmla="*/ 211 w 212"/>
              <a:gd name="T11" fmla="*/ 105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5"/>
                </a:moveTo>
                <a:lnTo>
                  <a:pt x="211" y="105"/>
                </a:lnTo>
                <a:cubicBezTo>
                  <a:pt x="211" y="44"/>
                  <a:pt x="158" y="0"/>
                  <a:pt x="105" y="0"/>
                </a:cubicBezTo>
                <a:cubicBezTo>
                  <a:pt x="44" y="0"/>
                  <a:pt x="0" y="44"/>
                  <a:pt x="0" y="105"/>
                </a:cubicBezTo>
                <a:cubicBezTo>
                  <a:pt x="0" y="158"/>
                  <a:pt x="44" y="211"/>
                  <a:pt x="105" y="211"/>
                </a:cubicBezTo>
                <a:cubicBezTo>
                  <a:pt x="158" y="211"/>
                  <a:pt x="211" y="158"/>
                  <a:pt x="211" y="1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2" name="Freeform 649">
            <a:extLst>
              <a:ext uri="{FF2B5EF4-FFF2-40B4-BE49-F238E27FC236}">
                <a16:creationId xmlns:a16="http://schemas.microsoft.com/office/drawing/2014/main" id="{B089B59C-FE46-FB4A-AF5D-B8A017E2C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3276" y="10315453"/>
            <a:ext cx="209249" cy="209249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0 h 212"/>
              <a:gd name="T6" fmla="*/ 0 w 212"/>
              <a:gd name="T7" fmla="*/ 106 h 212"/>
              <a:gd name="T8" fmla="*/ 105 w 212"/>
              <a:gd name="T9" fmla="*/ 211 h 212"/>
              <a:gd name="T10" fmla="*/ 211 w 212"/>
              <a:gd name="T11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53"/>
                  <a:pt x="167" y="0"/>
                  <a:pt x="105" y="0"/>
                </a:cubicBezTo>
                <a:cubicBezTo>
                  <a:pt x="44" y="0"/>
                  <a:pt x="0" y="53"/>
                  <a:pt x="0" y="106"/>
                </a:cubicBezTo>
                <a:cubicBezTo>
                  <a:pt x="0" y="167"/>
                  <a:pt x="44" y="211"/>
                  <a:pt x="105" y="211"/>
                </a:cubicBezTo>
                <a:cubicBezTo>
                  <a:pt x="167" y="211"/>
                  <a:pt x="211" y="167"/>
                  <a:pt x="211" y="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3" name="Freeform 650">
            <a:extLst>
              <a:ext uri="{FF2B5EF4-FFF2-40B4-BE49-F238E27FC236}">
                <a16:creationId xmlns:a16="http://schemas.microsoft.com/office/drawing/2014/main" id="{2BAF0995-1173-F94A-8B50-F4B1BF737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3400" y="9064319"/>
            <a:ext cx="209249" cy="209249"/>
          </a:xfrm>
          <a:custGeom>
            <a:avLst/>
            <a:gdLst>
              <a:gd name="T0" fmla="*/ 211 w 212"/>
              <a:gd name="T1" fmla="*/ 105 h 212"/>
              <a:gd name="T2" fmla="*/ 211 w 212"/>
              <a:gd name="T3" fmla="*/ 105 h 212"/>
              <a:gd name="T4" fmla="*/ 105 w 212"/>
              <a:gd name="T5" fmla="*/ 0 h 212"/>
              <a:gd name="T6" fmla="*/ 0 w 212"/>
              <a:gd name="T7" fmla="*/ 105 h 212"/>
              <a:gd name="T8" fmla="*/ 105 w 212"/>
              <a:gd name="T9" fmla="*/ 211 h 212"/>
              <a:gd name="T10" fmla="*/ 211 w 212"/>
              <a:gd name="T11" fmla="*/ 105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5"/>
                </a:moveTo>
                <a:lnTo>
                  <a:pt x="211" y="105"/>
                </a:lnTo>
                <a:cubicBezTo>
                  <a:pt x="211" y="44"/>
                  <a:pt x="167" y="0"/>
                  <a:pt x="105" y="0"/>
                </a:cubicBezTo>
                <a:cubicBezTo>
                  <a:pt x="53" y="0"/>
                  <a:pt x="0" y="44"/>
                  <a:pt x="0" y="105"/>
                </a:cubicBezTo>
                <a:cubicBezTo>
                  <a:pt x="0" y="158"/>
                  <a:pt x="53" y="211"/>
                  <a:pt x="105" y="211"/>
                </a:cubicBezTo>
                <a:cubicBezTo>
                  <a:pt x="167" y="211"/>
                  <a:pt x="211" y="158"/>
                  <a:pt x="211" y="1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4" name="Freeform 651">
            <a:extLst>
              <a:ext uri="{FF2B5EF4-FFF2-40B4-BE49-F238E27FC236}">
                <a16:creationId xmlns:a16="http://schemas.microsoft.com/office/drawing/2014/main" id="{5AB45346-72B2-304D-9A84-61830911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3548" y="10315453"/>
            <a:ext cx="209249" cy="209249"/>
          </a:xfrm>
          <a:custGeom>
            <a:avLst/>
            <a:gdLst>
              <a:gd name="T0" fmla="*/ 211 w 212"/>
              <a:gd name="T1" fmla="*/ 106 h 212"/>
              <a:gd name="T2" fmla="*/ 211 w 212"/>
              <a:gd name="T3" fmla="*/ 106 h 212"/>
              <a:gd name="T4" fmla="*/ 105 w 212"/>
              <a:gd name="T5" fmla="*/ 0 h 212"/>
              <a:gd name="T6" fmla="*/ 0 w 212"/>
              <a:gd name="T7" fmla="*/ 106 h 212"/>
              <a:gd name="T8" fmla="*/ 105 w 212"/>
              <a:gd name="T9" fmla="*/ 211 h 212"/>
              <a:gd name="T10" fmla="*/ 211 w 212"/>
              <a:gd name="T11" fmla="*/ 106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" h="212">
                <a:moveTo>
                  <a:pt x="211" y="106"/>
                </a:moveTo>
                <a:lnTo>
                  <a:pt x="211" y="106"/>
                </a:lnTo>
                <a:cubicBezTo>
                  <a:pt x="211" y="53"/>
                  <a:pt x="167" y="0"/>
                  <a:pt x="105" y="0"/>
                </a:cubicBezTo>
                <a:cubicBezTo>
                  <a:pt x="53" y="0"/>
                  <a:pt x="0" y="53"/>
                  <a:pt x="0" y="106"/>
                </a:cubicBezTo>
                <a:cubicBezTo>
                  <a:pt x="0" y="167"/>
                  <a:pt x="53" y="211"/>
                  <a:pt x="105" y="211"/>
                </a:cubicBezTo>
                <a:cubicBezTo>
                  <a:pt x="167" y="211"/>
                  <a:pt x="211" y="167"/>
                  <a:pt x="211" y="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5" name="Freeform 652">
            <a:extLst>
              <a:ext uri="{FF2B5EF4-FFF2-40B4-BE49-F238E27FC236}">
                <a16:creationId xmlns:a16="http://schemas.microsoft.com/office/drawing/2014/main" id="{1A26BE5C-17D3-884E-9559-985869204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2880" y="11048168"/>
            <a:ext cx="1060382" cy="1060382"/>
          </a:xfrm>
          <a:custGeom>
            <a:avLst/>
            <a:gdLst>
              <a:gd name="T0" fmla="*/ 686 w 687"/>
              <a:gd name="T1" fmla="*/ 343 h 687"/>
              <a:gd name="T2" fmla="*/ 686 w 687"/>
              <a:gd name="T3" fmla="*/ 343 h 687"/>
              <a:gd name="T4" fmla="*/ 343 w 687"/>
              <a:gd name="T5" fmla="*/ 686 h 687"/>
              <a:gd name="T6" fmla="*/ 0 w 687"/>
              <a:gd name="T7" fmla="*/ 343 h 687"/>
              <a:gd name="T8" fmla="*/ 343 w 687"/>
              <a:gd name="T9" fmla="*/ 0 h 687"/>
              <a:gd name="T10" fmla="*/ 686 w 687"/>
              <a:gd name="T11" fmla="*/ 343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7">
                <a:moveTo>
                  <a:pt x="686" y="343"/>
                </a:moveTo>
                <a:lnTo>
                  <a:pt x="686" y="343"/>
                </a:lnTo>
                <a:cubicBezTo>
                  <a:pt x="686" y="536"/>
                  <a:pt x="537" y="686"/>
                  <a:pt x="343" y="686"/>
                </a:cubicBezTo>
                <a:cubicBezTo>
                  <a:pt x="158" y="686"/>
                  <a:pt x="0" y="536"/>
                  <a:pt x="0" y="343"/>
                </a:cubicBezTo>
                <a:cubicBezTo>
                  <a:pt x="0" y="158"/>
                  <a:pt x="158" y="0"/>
                  <a:pt x="343" y="0"/>
                </a:cubicBezTo>
                <a:cubicBezTo>
                  <a:pt x="537" y="0"/>
                  <a:pt x="686" y="158"/>
                  <a:pt x="686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6" name="Freeform 653">
            <a:extLst>
              <a:ext uri="{FF2B5EF4-FFF2-40B4-BE49-F238E27FC236}">
                <a16:creationId xmlns:a16="http://schemas.microsoft.com/office/drawing/2014/main" id="{04A9592B-7387-984C-A042-EB1D80D4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6452" y="11048168"/>
            <a:ext cx="1060382" cy="1060382"/>
          </a:xfrm>
          <a:custGeom>
            <a:avLst/>
            <a:gdLst>
              <a:gd name="T0" fmla="*/ 686 w 687"/>
              <a:gd name="T1" fmla="*/ 343 h 687"/>
              <a:gd name="T2" fmla="*/ 686 w 687"/>
              <a:gd name="T3" fmla="*/ 343 h 687"/>
              <a:gd name="T4" fmla="*/ 343 w 687"/>
              <a:gd name="T5" fmla="*/ 686 h 687"/>
              <a:gd name="T6" fmla="*/ 0 w 687"/>
              <a:gd name="T7" fmla="*/ 343 h 687"/>
              <a:gd name="T8" fmla="*/ 343 w 687"/>
              <a:gd name="T9" fmla="*/ 0 h 687"/>
              <a:gd name="T10" fmla="*/ 686 w 687"/>
              <a:gd name="T11" fmla="*/ 343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7">
                <a:moveTo>
                  <a:pt x="686" y="343"/>
                </a:moveTo>
                <a:lnTo>
                  <a:pt x="686" y="343"/>
                </a:lnTo>
                <a:cubicBezTo>
                  <a:pt x="686" y="536"/>
                  <a:pt x="537" y="686"/>
                  <a:pt x="343" y="686"/>
                </a:cubicBezTo>
                <a:cubicBezTo>
                  <a:pt x="158" y="686"/>
                  <a:pt x="0" y="536"/>
                  <a:pt x="0" y="343"/>
                </a:cubicBezTo>
                <a:cubicBezTo>
                  <a:pt x="0" y="158"/>
                  <a:pt x="158" y="0"/>
                  <a:pt x="343" y="0"/>
                </a:cubicBezTo>
                <a:cubicBezTo>
                  <a:pt x="537" y="0"/>
                  <a:pt x="686" y="158"/>
                  <a:pt x="686" y="3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8" name="Freeform 654">
            <a:extLst>
              <a:ext uri="{FF2B5EF4-FFF2-40B4-BE49-F238E27FC236}">
                <a16:creationId xmlns:a16="http://schemas.microsoft.com/office/drawing/2014/main" id="{E41A57BC-03B6-ED4F-B499-75E1C97C0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026" y="11048168"/>
            <a:ext cx="1060382" cy="1060382"/>
          </a:xfrm>
          <a:custGeom>
            <a:avLst/>
            <a:gdLst>
              <a:gd name="T0" fmla="*/ 686 w 687"/>
              <a:gd name="T1" fmla="*/ 343 h 687"/>
              <a:gd name="T2" fmla="*/ 686 w 687"/>
              <a:gd name="T3" fmla="*/ 343 h 687"/>
              <a:gd name="T4" fmla="*/ 343 w 687"/>
              <a:gd name="T5" fmla="*/ 686 h 687"/>
              <a:gd name="T6" fmla="*/ 0 w 687"/>
              <a:gd name="T7" fmla="*/ 343 h 687"/>
              <a:gd name="T8" fmla="*/ 343 w 687"/>
              <a:gd name="T9" fmla="*/ 0 h 687"/>
              <a:gd name="T10" fmla="*/ 686 w 687"/>
              <a:gd name="T11" fmla="*/ 343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7">
                <a:moveTo>
                  <a:pt x="686" y="343"/>
                </a:moveTo>
                <a:lnTo>
                  <a:pt x="686" y="343"/>
                </a:lnTo>
                <a:cubicBezTo>
                  <a:pt x="686" y="536"/>
                  <a:pt x="536" y="686"/>
                  <a:pt x="343" y="686"/>
                </a:cubicBezTo>
                <a:cubicBezTo>
                  <a:pt x="149" y="686"/>
                  <a:pt x="0" y="536"/>
                  <a:pt x="0" y="343"/>
                </a:cubicBezTo>
                <a:cubicBezTo>
                  <a:pt x="0" y="158"/>
                  <a:pt x="149" y="0"/>
                  <a:pt x="343" y="0"/>
                </a:cubicBezTo>
                <a:cubicBezTo>
                  <a:pt x="536" y="0"/>
                  <a:pt x="686" y="158"/>
                  <a:pt x="686" y="34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89" name="Freeform 655">
            <a:extLst>
              <a:ext uri="{FF2B5EF4-FFF2-40B4-BE49-F238E27FC236}">
                <a16:creationId xmlns:a16="http://schemas.microsoft.com/office/drawing/2014/main" id="{FCAF33E9-B172-0246-BF20-9E165F160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2880" y="4400485"/>
            <a:ext cx="1060382" cy="1060382"/>
          </a:xfrm>
          <a:custGeom>
            <a:avLst/>
            <a:gdLst>
              <a:gd name="T0" fmla="*/ 686 w 687"/>
              <a:gd name="T1" fmla="*/ 343 h 688"/>
              <a:gd name="T2" fmla="*/ 686 w 687"/>
              <a:gd name="T3" fmla="*/ 343 h 688"/>
              <a:gd name="T4" fmla="*/ 343 w 687"/>
              <a:gd name="T5" fmla="*/ 687 h 688"/>
              <a:gd name="T6" fmla="*/ 0 w 687"/>
              <a:gd name="T7" fmla="*/ 343 h 688"/>
              <a:gd name="T8" fmla="*/ 343 w 687"/>
              <a:gd name="T9" fmla="*/ 0 h 688"/>
              <a:gd name="T10" fmla="*/ 686 w 687"/>
              <a:gd name="T11" fmla="*/ 343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8">
                <a:moveTo>
                  <a:pt x="686" y="343"/>
                </a:moveTo>
                <a:lnTo>
                  <a:pt x="686" y="343"/>
                </a:lnTo>
                <a:cubicBezTo>
                  <a:pt x="686" y="537"/>
                  <a:pt x="537" y="687"/>
                  <a:pt x="343" y="687"/>
                </a:cubicBezTo>
                <a:cubicBezTo>
                  <a:pt x="158" y="687"/>
                  <a:pt x="0" y="537"/>
                  <a:pt x="0" y="343"/>
                </a:cubicBezTo>
                <a:cubicBezTo>
                  <a:pt x="0" y="158"/>
                  <a:pt x="158" y="0"/>
                  <a:pt x="343" y="0"/>
                </a:cubicBezTo>
                <a:cubicBezTo>
                  <a:pt x="537" y="0"/>
                  <a:pt x="686" y="158"/>
                  <a:pt x="686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90" name="Freeform 656">
            <a:extLst>
              <a:ext uri="{FF2B5EF4-FFF2-40B4-BE49-F238E27FC236}">
                <a16:creationId xmlns:a16="http://schemas.microsoft.com/office/drawing/2014/main" id="{B936B5DC-B8DA-4649-9AE7-35EE287AA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6452" y="4400485"/>
            <a:ext cx="1060382" cy="1060382"/>
          </a:xfrm>
          <a:custGeom>
            <a:avLst/>
            <a:gdLst>
              <a:gd name="T0" fmla="*/ 686 w 687"/>
              <a:gd name="T1" fmla="*/ 343 h 688"/>
              <a:gd name="T2" fmla="*/ 686 w 687"/>
              <a:gd name="T3" fmla="*/ 343 h 688"/>
              <a:gd name="T4" fmla="*/ 343 w 687"/>
              <a:gd name="T5" fmla="*/ 687 h 688"/>
              <a:gd name="T6" fmla="*/ 0 w 687"/>
              <a:gd name="T7" fmla="*/ 343 h 688"/>
              <a:gd name="T8" fmla="*/ 343 w 687"/>
              <a:gd name="T9" fmla="*/ 0 h 688"/>
              <a:gd name="T10" fmla="*/ 686 w 687"/>
              <a:gd name="T11" fmla="*/ 343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8">
                <a:moveTo>
                  <a:pt x="686" y="343"/>
                </a:moveTo>
                <a:lnTo>
                  <a:pt x="686" y="343"/>
                </a:lnTo>
                <a:cubicBezTo>
                  <a:pt x="686" y="537"/>
                  <a:pt x="537" y="687"/>
                  <a:pt x="343" y="687"/>
                </a:cubicBezTo>
                <a:cubicBezTo>
                  <a:pt x="158" y="687"/>
                  <a:pt x="0" y="537"/>
                  <a:pt x="0" y="343"/>
                </a:cubicBezTo>
                <a:cubicBezTo>
                  <a:pt x="0" y="158"/>
                  <a:pt x="158" y="0"/>
                  <a:pt x="343" y="0"/>
                </a:cubicBezTo>
                <a:cubicBezTo>
                  <a:pt x="537" y="0"/>
                  <a:pt x="686" y="158"/>
                  <a:pt x="686" y="3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7" name="Freeform 657">
            <a:extLst>
              <a:ext uri="{FF2B5EF4-FFF2-40B4-BE49-F238E27FC236}">
                <a16:creationId xmlns:a16="http://schemas.microsoft.com/office/drawing/2014/main" id="{5197C4B7-ED30-C04D-A878-EE0EA164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026" y="4400485"/>
            <a:ext cx="1060382" cy="1060382"/>
          </a:xfrm>
          <a:custGeom>
            <a:avLst/>
            <a:gdLst>
              <a:gd name="T0" fmla="*/ 686 w 687"/>
              <a:gd name="T1" fmla="*/ 343 h 688"/>
              <a:gd name="T2" fmla="*/ 686 w 687"/>
              <a:gd name="T3" fmla="*/ 343 h 688"/>
              <a:gd name="T4" fmla="*/ 343 w 687"/>
              <a:gd name="T5" fmla="*/ 687 h 688"/>
              <a:gd name="T6" fmla="*/ 0 w 687"/>
              <a:gd name="T7" fmla="*/ 343 h 688"/>
              <a:gd name="T8" fmla="*/ 343 w 687"/>
              <a:gd name="T9" fmla="*/ 0 h 688"/>
              <a:gd name="T10" fmla="*/ 686 w 687"/>
              <a:gd name="T11" fmla="*/ 343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8">
                <a:moveTo>
                  <a:pt x="686" y="343"/>
                </a:moveTo>
                <a:lnTo>
                  <a:pt x="686" y="343"/>
                </a:lnTo>
                <a:cubicBezTo>
                  <a:pt x="686" y="537"/>
                  <a:pt x="536" y="687"/>
                  <a:pt x="343" y="687"/>
                </a:cubicBezTo>
                <a:cubicBezTo>
                  <a:pt x="149" y="687"/>
                  <a:pt x="0" y="537"/>
                  <a:pt x="0" y="343"/>
                </a:cubicBezTo>
                <a:cubicBezTo>
                  <a:pt x="0" y="158"/>
                  <a:pt x="149" y="0"/>
                  <a:pt x="343" y="0"/>
                </a:cubicBezTo>
                <a:cubicBezTo>
                  <a:pt x="536" y="0"/>
                  <a:pt x="686" y="158"/>
                  <a:pt x="686" y="34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8" name="CuadroTexto 265">
            <a:extLst>
              <a:ext uri="{FF2B5EF4-FFF2-40B4-BE49-F238E27FC236}">
                <a16:creationId xmlns:a16="http://schemas.microsoft.com/office/drawing/2014/main" id="{0CFA8B1E-7FAB-4243-A73F-0A45232BB51B}"/>
              </a:ext>
            </a:extLst>
          </p:cNvPr>
          <p:cNvSpPr txBox="1"/>
          <p:nvPr/>
        </p:nvSpPr>
        <p:spPr>
          <a:xfrm>
            <a:off x="2079350" y="4663312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Authorize</a:t>
            </a:r>
          </a:p>
        </p:txBody>
      </p:sp>
      <p:sp>
        <p:nvSpPr>
          <p:cNvPr id="109" name="CuadroTexto 266">
            <a:extLst>
              <a:ext uri="{FF2B5EF4-FFF2-40B4-BE49-F238E27FC236}">
                <a16:creationId xmlns:a16="http://schemas.microsoft.com/office/drawing/2014/main" id="{F25AD377-467D-DB45-94D2-C7A8756CCB2A}"/>
              </a:ext>
            </a:extLst>
          </p:cNvPr>
          <p:cNvSpPr txBox="1"/>
          <p:nvPr/>
        </p:nvSpPr>
        <p:spPr>
          <a:xfrm>
            <a:off x="2226478" y="11346652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110" name="CuadroTexto 267">
            <a:extLst>
              <a:ext uri="{FF2B5EF4-FFF2-40B4-BE49-F238E27FC236}">
                <a16:creationId xmlns:a16="http://schemas.microsoft.com/office/drawing/2014/main" id="{25587AFC-A841-2B40-A5F1-FB4127D3884F}"/>
              </a:ext>
            </a:extLst>
          </p:cNvPr>
          <p:cNvSpPr txBox="1"/>
          <p:nvPr/>
        </p:nvSpPr>
        <p:spPr>
          <a:xfrm>
            <a:off x="8219221" y="4691255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Present</a:t>
            </a:r>
          </a:p>
        </p:txBody>
      </p:sp>
      <p:sp>
        <p:nvSpPr>
          <p:cNvPr id="111" name="CuadroTexto 268">
            <a:extLst>
              <a:ext uri="{FF2B5EF4-FFF2-40B4-BE49-F238E27FC236}">
                <a16:creationId xmlns:a16="http://schemas.microsoft.com/office/drawing/2014/main" id="{FCC30DC2-DCD7-F04E-B62B-CA709E23FA1B}"/>
              </a:ext>
            </a:extLst>
          </p:cNvPr>
          <p:cNvSpPr txBox="1"/>
          <p:nvPr/>
        </p:nvSpPr>
        <p:spPr>
          <a:xfrm>
            <a:off x="8273769" y="11330353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Analyze</a:t>
            </a:r>
          </a:p>
        </p:txBody>
      </p:sp>
      <p:sp>
        <p:nvSpPr>
          <p:cNvPr id="112" name="CuadroTexto 269">
            <a:extLst>
              <a:ext uri="{FF2B5EF4-FFF2-40B4-BE49-F238E27FC236}">
                <a16:creationId xmlns:a16="http://schemas.microsoft.com/office/drawing/2014/main" id="{D2F850C4-AA73-8C40-AF0A-736B54A5E82C}"/>
              </a:ext>
            </a:extLst>
          </p:cNvPr>
          <p:cNvSpPr txBox="1"/>
          <p:nvPr/>
        </p:nvSpPr>
        <p:spPr>
          <a:xfrm>
            <a:off x="14175072" y="4699406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Advertise</a:t>
            </a:r>
          </a:p>
        </p:txBody>
      </p:sp>
      <p:sp>
        <p:nvSpPr>
          <p:cNvPr id="113" name="CuadroTexto 270">
            <a:extLst>
              <a:ext uri="{FF2B5EF4-FFF2-40B4-BE49-F238E27FC236}">
                <a16:creationId xmlns:a16="http://schemas.microsoft.com/office/drawing/2014/main" id="{91ED00DC-A0C9-8F42-B813-500A2549DDD8}"/>
              </a:ext>
            </a:extLst>
          </p:cNvPr>
          <p:cNvSpPr txBox="1"/>
          <p:nvPr/>
        </p:nvSpPr>
        <p:spPr>
          <a:xfrm>
            <a:off x="14321061" y="11387403"/>
            <a:ext cx="2007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Prioritize</a:t>
            </a:r>
          </a:p>
        </p:txBody>
      </p:sp>
      <p:sp>
        <p:nvSpPr>
          <p:cNvPr id="114" name="CuadroTexto 279">
            <a:extLst>
              <a:ext uri="{FF2B5EF4-FFF2-40B4-BE49-F238E27FC236}">
                <a16:creationId xmlns:a16="http://schemas.microsoft.com/office/drawing/2014/main" id="{198619D3-B2EA-654B-A028-8643A43B584B}"/>
              </a:ext>
            </a:extLst>
          </p:cNvPr>
          <p:cNvSpPr txBox="1"/>
          <p:nvPr/>
        </p:nvSpPr>
        <p:spPr>
          <a:xfrm>
            <a:off x="4440046" y="4573675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1</a:t>
            </a:r>
          </a:p>
        </p:txBody>
      </p:sp>
      <p:sp>
        <p:nvSpPr>
          <p:cNvPr id="115" name="CuadroTexto 280">
            <a:extLst>
              <a:ext uri="{FF2B5EF4-FFF2-40B4-BE49-F238E27FC236}">
                <a16:creationId xmlns:a16="http://schemas.microsoft.com/office/drawing/2014/main" id="{A1E380FD-6DCB-BC4F-9678-39A4766CA457}"/>
              </a:ext>
            </a:extLst>
          </p:cNvPr>
          <p:cNvSpPr txBox="1"/>
          <p:nvPr/>
        </p:nvSpPr>
        <p:spPr>
          <a:xfrm>
            <a:off x="4448759" y="11257405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2</a:t>
            </a:r>
          </a:p>
        </p:txBody>
      </p:sp>
      <p:sp>
        <p:nvSpPr>
          <p:cNvPr id="116" name="CuadroTexto 281">
            <a:extLst>
              <a:ext uri="{FF2B5EF4-FFF2-40B4-BE49-F238E27FC236}">
                <a16:creationId xmlns:a16="http://schemas.microsoft.com/office/drawing/2014/main" id="{5B3E9608-399D-A54D-8002-CFA042B42828}"/>
              </a:ext>
            </a:extLst>
          </p:cNvPr>
          <p:cNvSpPr txBox="1"/>
          <p:nvPr/>
        </p:nvSpPr>
        <p:spPr>
          <a:xfrm>
            <a:off x="10498267" y="4584440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3</a:t>
            </a:r>
          </a:p>
        </p:txBody>
      </p:sp>
      <p:sp>
        <p:nvSpPr>
          <p:cNvPr id="117" name="CuadroTexto 282">
            <a:extLst>
              <a:ext uri="{FF2B5EF4-FFF2-40B4-BE49-F238E27FC236}">
                <a16:creationId xmlns:a16="http://schemas.microsoft.com/office/drawing/2014/main" id="{DF5CE7A9-9DCA-4249-A460-7CE7D4311BFB}"/>
              </a:ext>
            </a:extLst>
          </p:cNvPr>
          <p:cNvSpPr txBox="1"/>
          <p:nvPr/>
        </p:nvSpPr>
        <p:spPr>
          <a:xfrm>
            <a:off x="10500417" y="11267301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4</a:t>
            </a:r>
          </a:p>
        </p:txBody>
      </p:sp>
      <p:sp>
        <p:nvSpPr>
          <p:cNvPr id="118" name="CuadroTexto 283">
            <a:extLst>
              <a:ext uri="{FF2B5EF4-FFF2-40B4-BE49-F238E27FC236}">
                <a16:creationId xmlns:a16="http://schemas.microsoft.com/office/drawing/2014/main" id="{844D2BC8-094D-1E43-A707-969A7F188825}"/>
              </a:ext>
            </a:extLst>
          </p:cNvPr>
          <p:cNvSpPr txBox="1"/>
          <p:nvPr/>
        </p:nvSpPr>
        <p:spPr>
          <a:xfrm>
            <a:off x="16535081" y="4594336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5</a:t>
            </a:r>
          </a:p>
        </p:txBody>
      </p:sp>
      <p:sp>
        <p:nvSpPr>
          <p:cNvPr id="119" name="CuadroTexto 284">
            <a:extLst>
              <a:ext uri="{FF2B5EF4-FFF2-40B4-BE49-F238E27FC236}">
                <a16:creationId xmlns:a16="http://schemas.microsoft.com/office/drawing/2014/main" id="{032600FD-10BB-7743-B997-71FDBE50538F}"/>
              </a:ext>
            </a:extLst>
          </p:cNvPr>
          <p:cNvSpPr txBox="1"/>
          <p:nvPr/>
        </p:nvSpPr>
        <p:spPr>
          <a:xfrm>
            <a:off x="16522386" y="11277197"/>
            <a:ext cx="48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charset="0"/>
                <a:cs typeface="Lato" charset="0"/>
              </a:rPr>
              <a:t>6</a:t>
            </a:r>
          </a:p>
        </p:txBody>
      </p:sp>
      <p:sp>
        <p:nvSpPr>
          <p:cNvPr id="120" name="Triángulo 2">
            <a:extLst>
              <a:ext uri="{FF2B5EF4-FFF2-40B4-BE49-F238E27FC236}">
                <a16:creationId xmlns:a16="http://schemas.microsoft.com/office/drawing/2014/main" id="{3A40FE1C-EA55-084F-8C87-6DB003F65E94}"/>
              </a:ext>
            </a:extLst>
          </p:cNvPr>
          <p:cNvSpPr/>
          <p:nvPr/>
        </p:nvSpPr>
        <p:spPr>
          <a:xfrm rot="5400000">
            <a:off x="19008406" y="6955063"/>
            <a:ext cx="4753935" cy="2754640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121" name="Triángulo 264">
            <a:extLst>
              <a:ext uri="{FF2B5EF4-FFF2-40B4-BE49-F238E27FC236}">
                <a16:creationId xmlns:a16="http://schemas.microsoft.com/office/drawing/2014/main" id="{2558677B-7D8C-4E4F-9AB6-43471BAA1357}"/>
              </a:ext>
            </a:extLst>
          </p:cNvPr>
          <p:cNvSpPr/>
          <p:nvPr/>
        </p:nvSpPr>
        <p:spPr>
          <a:xfrm rot="5400000">
            <a:off x="486885" y="7331483"/>
            <a:ext cx="4753935" cy="1964149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1913655-1EE4-3640-8F28-49DB8C027489}"/>
              </a:ext>
            </a:extLst>
          </p:cNvPr>
          <p:cNvSpPr/>
          <p:nvPr/>
        </p:nvSpPr>
        <p:spPr>
          <a:xfrm>
            <a:off x="2741411" y="563543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CB503CC-F259-7149-9875-A05158B33ECE}"/>
              </a:ext>
            </a:extLst>
          </p:cNvPr>
          <p:cNvSpPr/>
          <p:nvPr/>
        </p:nvSpPr>
        <p:spPr>
          <a:xfrm>
            <a:off x="4008343" y="6889108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2295071-8DFE-DD46-BC57-CA0FBA612874}"/>
              </a:ext>
            </a:extLst>
          </p:cNvPr>
          <p:cNvSpPr/>
          <p:nvPr/>
        </p:nvSpPr>
        <p:spPr>
          <a:xfrm>
            <a:off x="4008343" y="875709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7AC6BAE-5B29-D040-B7B3-8BAA6D28D00E}"/>
              </a:ext>
            </a:extLst>
          </p:cNvPr>
          <p:cNvSpPr/>
          <p:nvPr/>
        </p:nvSpPr>
        <p:spPr>
          <a:xfrm>
            <a:off x="2741411" y="9998430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54595AD-A838-4F42-838B-BEAB9C88D3D5}"/>
              </a:ext>
            </a:extLst>
          </p:cNvPr>
          <p:cNvSpPr/>
          <p:nvPr/>
        </p:nvSpPr>
        <p:spPr>
          <a:xfrm>
            <a:off x="8894017" y="563543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7C7F696-D9D6-ED44-AB5B-FD95CFC1A280}"/>
              </a:ext>
            </a:extLst>
          </p:cNvPr>
          <p:cNvSpPr/>
          <p:nvPr/>
        </p:nvSpPr>
        <p:spPr>
          <a:xfrm>
            <a:off x="10160949" y="6889108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874F48-796D-1D4F-966A-4C4FC93E32B1}"/>
              </a:ext>
            </a:extLst>
          </p:cNvPr>
          <p:cNvSpPr/>
          <p:nvPr/>
        </p:nvSpPr>
        <p:spPr>
          <a:xfrm>
            <a:off x="10160949" y="875709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5E19BD6-FC97-A249-8F9C-7A2C483576CB}"/>
              </a:ext>
            </a:extLst>
          </p:cNvPr>
          <p:cNvSpPr/>
          <p:nvPr/>
        </p:nvSpPr>
        <p:spPr>
          <a:xfrm>
            <a:off x="8894017" y="9998430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ED0B64B-4A5E-0E48-A530-C18C15B514F9}"/>
              </a:ext>
            </a:extLst>
          </p:cNvPr>
          <p:cNvSpPr/>
          <p:nvPr/>
        </p:nvSpPr>
        <p:spPr>
          <a:xfrm>
            <a:off x="14915994" y="563543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707D8A5-7629-384B-9B0B-E2655E46DD59}"/>
              </a:ext>
            </a:extLst>
          </p:cNvPr>
          <p:cNvSpPr/>
          <p:nvPr/>
        </p:nvSpPr>
        <p:spPr>
          <a:xfrm>
            <a:off x="16182926" y="6889108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F9B04EF-57E7-C54E-8637-9357F4302BF3}"/>
              </a:ext>
            </a:extLst>
          </p:cNvPr>
          <p:cNvSpPr/>
          <p:nvPr/>
        </p:nvSpPr>
        <p:spPr>
          <a:xfrm>
            <a:off x="16182926" y="8757096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4D722E3-E6AC-014F-880C-4E99225510E4}"/>
              </a:ext>
            </a:extLst>
          </p:cNvPr>
          <p:cNvSpPr/>
          <p:nvPr/>
        </p:nvSpPr>
        <p:spPr>
          <a:xfrm>
            <a:off x="14915994" y="9998430"/>
            <a:ext cx="2533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well.</a:t>
            </a:r>
          </a:p>
        </p:txBody>
      </p:sp>
      <p:grpSp>
        <p:nvGrpSpPr>
          <p:cNvPr id="55" name="Grupo 349">
            <a:extLst>
              <a:ext uri="{FF2B5EF4-FFF2-40B4-BE49-F238E27FC236}">
                <a16:creationId xmlns:a16="http://schemas.microsoft.com/office/drawing/2014/main" id="{04B5810F-BE14-B54C-8F09-F51A52F81C89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56" name="CuadroTexto 350">
              <a:extLst>
                <a:ext uri="{FF2B5EF4-FFF2-40B4-BE49-F238E27FC236}">
                  <a16:creationId xmlns:a16="http://schemas.microsoft.com/office/drawing/2014/main" id="{A5AC3FF3-7DC6-204A-8E55-A6DD52DFC9E0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57" name="CuadroTexto 351">
              <a:extLst>
                <a:ext uri="{FF2B5EF4-FFF2-40B4-BE49-F238E27FC236}">
                  <a16:creationId xmlns:a16="http://schemas.microsoft.com/office/drawing/2014/main" id="{3A1120BF-05F3-3D40-B1CA-D7C1FD8EDBC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163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115895</TotalTime>
  <Words>109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19275</cp:revision>
  <cp:lastPrinted>2022-02-28T05:05:31Z</cp:lastPrinted>
  <dcterms:created xsi:type="dcterms:W3CDTF">2014-11-12T21:47:38Z</dcterms:created>
  <dcterms:modified xsi:type="dcterms:W3CDTF">2022-05-26T04:49:36Z</dcterms:modified>
  <cp:category/>
</cp:coreProperties>
</file>